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44" r:id="rId3"/>
    <p:sldId id="962" r:id="rId4"/>
    <p:sldId id="941" r:id="rId5"/>
    <p:sldId id="963" r:id="rId6"/>
    <p:sldId id="959" r:id="rId7"/>
    <p:sldId id="966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</p:embeddedFont>
    <p:embeddedFont>
      <p:font typeface="Arial Black" panose="020B0A04020102020204" pitchFamily="34" charset="0"/>
      <p:bold r:id="rId16"/>
    </p:embeddedFont>
    <p:embeddedFont>
      <p:font typeface="方正小标宋简体" panose="03000509000000000000" pitchFamily="65" charset="-122"/>
      <p:regular r:id="rId17"/>
    </p:embeddedFont>
    <p:embeddedFont>
      <p:font typeface="黑体" panose="02010609060101010101" pitchFamily="49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等线 Light" panose="02010600030101010101" charset="-122"/>
      <p:regular r:id="rId23"/>
    </p:embeddedFont>
    <p:embeddedFont>
      <p:font typeface="Calibri Light" panose="020F0302020204030204" charset="0"/>
      <p:regular r:id="rId24"/>
      <p:italic r:id="rId25"/>
    </p:embeddedFont>
    <p:embeddedFont>
      <p:font typeface="等线" panose="02010600030101010101" charset="-122"/>
      <p:regular r:id="rId26"/>
    </p:embeddedFont>
  </p:embeddedFontLst>
  <p:custDataLst>
    <p:tags r:id="rId27"/>
  </p:custDataLst>
  <p:defaultTextStyle>
    <a:defPPr>
      <a:defRPr lang="en-US"/>
    </a:defPPr>
    <a:lvl1pPr marL="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872" userDrawn="1">
          <p15:clr>
            <a:srgbClr val="A4A3A4"/>
          </p15:clr>
        </p15:guide>
        <p15:guide id="3" pos="71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3A79"/>
    <a:srgbClr val="2F5597"/>
    <a:srgbClr val="2F3A97"/>
    <a:srgbClr val="0254AE"/>
    <a:srgbClr val="0277F8"/>
    <a:srgbClr val="025FC6"/>
    <a:srgbClr val="29A4FA"/>
    <a:srgbClr val="E0DCEB"/>
    <a:srgbClr val="E1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4" autoAdjust="0"/>
    <p:restoredTop sz="94214" autoAdjust="0"/>
  </p:normalViewPr>
  <p:slideViewPr>
    <p:cSldViewPr snapToGrid="0" showGuides="1">
      <p:cViewPr varScale="1">
        <p:scale>
          <a:sx n="80" d="100"/>
          <a:sy n="80" d="100"/>
        </p:scale>
        <p:origin x="-876" y="-90"/>
      </p:cViewPr>
      <p:guideLst>
        <p:guide orient="horz" pos="2073"/>
        <p:guide pos="3872"/>
        <p:guide pos="71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DFBEF-0E8D-4BBC-A3EF-AFE207EAA2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A5E2-A199-40C6-B1CF-16CA96736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 flipH="1">
            <a:off x="1225853" y="1428754"/>
            <a:ext cx="3305627" cy="4643967"/>
          </a:xfrm>
          <a:custGeom>
            <a:avLst/>
            <a:gdLst>
              <a:gd name="connsiteX0" fmla="*/ 0 w 2870200"/>
              <a:gd name="connsiteY0" fmla="*/ 0 h 4032250"/>
              <a:gd name="connsiteX1" fmla="*/ 2870200 w 2870200"/>
              <a:gd name="connsiteY1" fmla="*/ 0 h 4032250"/>
              <a:gd name="connsiteX2" fmla="*/ 2870200 w 2870200"/>
              <a:gd name="connsiteY2" fmla="*/ 4032250 h 4032250"/>
              <a:gd name="connsiteX3" fmla="*/ 0 w 2870200"/>
              <a:gd name="connsiteY3" fmla="*/ 4032250 h 40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4032250">
                <a:moveTo>
                  <a:pt x="0" y="0"/>
                </a:moveTo>
                <a:lnTo>
                  <a:pt x="2870200" y="0"/>
                </a:lnTo>
                <a:lnTo>
                  <a:pt x="2870200" y="4032250"/>
                </a:lnTo>
                <a:lnTo>
                  <a:pt x="0" y="4032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37320" y="1439335"/>
            <a:ext cx="3979333" cy="3979333"/>
          </a:xfrm>
          <a:custGeom>
            <a:avLst/>
            <a:gdLst>
              <a:gd name="connsiteX0" fmla="*/ 0 w 2984500"/>
              <a:gd name="connsiteY0" fmla="*/ 0 h 2984500"/>
              <a:gd name="connsiteX1" fmla="*/ 2984500 w 2984500"/>
              <a:gd name="connsiteY1" fmla="*/ 0 h 2984500"/>
              <a:gd name="connsiteX2" fmla="*/ 2984500 w 2984500"/>
              <a:gd name="connsiteY2" fmla="*/ 2984500 h 2984500"/>
              <a:gd name="connsiteX3" fmla="*/ 0 w 29845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00" h="2984500">
                <a:moveTo>
                  <a:pt x="0" y="0"/>
                </a:moveTo>
                <a:lnTo>
                  <a:pt x="2984500" y="0"/>
                </a:lnTo>
                <a:lnTo>
                  <a:pt x="2984500" y="2984500"/>
                </a:lnTo>
                <a:lnTo>
                  <a:pt x="0" y="2984500"/>
                </a:lnTo>
                <a:close/>
              </a:path>
            </a:pathLst>
          </a:cu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608427" y="508000"/>
            <a:ext cx="10972800" cy="5858933"/>
            <a:chOff x="330200" y="381000"/>
            <a:chExt cx="8229600" cy="4394200"/>
          </a:xfrm>
        </p:grpSpPr>
        <p:sp>
          <p:nvSpPr>
            <p:cNvPr id="7" name="矩形 6"/>
            <p:cNvSpPr/>
            <p:nvPr/>
          </p:nvSpPr>
          <p:spPr>
            <a:xfrm>
              <a:off x="466434" y="381000"/>
              <a:ext cx="8093366" cy="4394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30200" y="2495550"/>
              <a:ext cx="1765300" cy="1765300"/>
            </a:xfrm>
            <a:prstGeom prst="rect">
              <a:avLst/>
            </a:prstGeom>
            <a:noFill/>
            <a:ln>
              <a:solidFill>
                <a:srgbClr val="244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579176" y="1439335"/>
            <a:ext cx="3979333" cy="3979333"/>
          </a:xfrm>
          <a:custGeom>
            <a:avLst/>
            <a:gdLst>
              <a:gd name="connsiteX0" fmla="*/ 0 w 2984500"/>
              <a:gd name="connsiteY0" fmla="*/ 0 h 2984500"/>
              <a:gd name="connsiteX1" fmla="*/ 2984500 w 2984500"/>
              <a:gd name="connsiteY1" fmla="*/ 0 h 2984500"/>
              <a:gd name="connsiteX2" fmla="*/ 2984500 w 2984500"/>
              <a:gd name="connsiteY2" fmla="*/ 2984500 h 2984500"/>
              <a:gd name="connsiteX3" fmla="*/ 0 w 29845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00" h="2984500">
                <a:moveTo>
                  <a:pt x="0" y="0"/>
                </a:moveTo>
                <a:lnTo>
                  <a:pt x="2984500" y="0"/>
                </a:lnTo>
                <a:lnTo>
                  <a:pt x="2984500" y="2984500"/>
                </a:lnTo>
                <a:lnTo>
                  <a:pt x="0" y="2984500"/>
                </a:lnTo>
                <a:close/>
              </a:path>
            </a:pathLst>
          </a:cu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440267" y="508000"/>
            <a:ext cx="10972800" cy="5858933"/>
            <a:chOff x="330200" y="381000"/>
            <a:chExt cx="8229600" cy="4394200"/>
          </a:xfrm>
        </p:grpSpPr>
        <p:sp>
          <p:nvSpPr>
            <p:cNvPr id="7" name="矩形 6"/>
            <p:cNvSpPr/>
            <p:nvPr/>
          </p:nvSpPr>
          <p:spPr>
            <a:xfrm>
              <a:off x="977900" y="381000"/>
              <a:ext cx="7581900" cy="4394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30200" y="2495550"/>
              <a:ext cx="1765300" cy="1765300"/>
            </a:xfrm>
            <a:prstGeom prst="rect">
              <a:avLst/>
            </a:prstGeom>
            <a:noFill/>
            <a:ln>
              <a:solidFill>
                <a:srgbClr val="244B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711200" y="1439335"/>
            <a:ext cx="3979333" cy="3979333"/>
          </a:xfrm>
          <a:custGeom>
            <a:avLst/>
            <a:gdLst>
              <a:gd name="connsiteX0" fmla="*/ 0 w 2984500"/>
              <a:gd name="connsiteY0" fmla="*/ 0 h 2984500"/>
              <a:gd name="connsiteX1" fmla="*/ 2984500 w 2984500"/>
              <a:gd name="connsiteY1" fmla="*/ 0 h 2984500"/>
              <a:gd name="connsiteX2" fmla="*/ 2984500 w 2984500"/>
              <a:gd name="connsiteY2" fmla="*/ 2984500 h 2984500"/>
              <a:gd name="connsiteX3" fmla="*/ 0 w 29845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00" h="2984500">
                <a:moveTo>
                  <a:pt x="0" y="0"/>
                </a:moveTo>
                <a:lnTo>
                  <a:pt x="2984500" y="0"/>
                </a:lnTo>
                <a:lnTo>
                  <a:pt x="2984500" y="2984500"/>
                </a:lnTo>
                <a:lnTo>
                  <a:pt x="0" y="2984500"/>
                </a:lnTo>
                <a:close/>
              </a:path>
            </a:pathLst>
          </a:cu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Sḷîďê"/>
          <p:cNvSpPr/>
          <p:nvPr/>
        </p:nvSpPr>
        <p:spPr bwMode="auto">
          <a:xfrm>
            <a:off x="0" y="2"/>
            <a:ext cx="11520488" cy="6143625"/>
          </a:xfrm>
          <a:custGeom>
            <a:avLst/>
            <a:gdLst>
              <a:gd name="T0" fmla="*/ 0 w 7257"/>
              <a:gd name="T1" fmla="*/ 0 h 4320"/>
              <a:gd name="T2" fmla="*/ 0 w 7257"/>
              <a:gd name="T3" fmla="*/ 4320 h 4320"/>
              <a:gd name="T4" fmla="*/ 7257 w 7257"/>
              <a:gd name="T5" fmla="*/ 0 h 4320"/>
              <a:gd name="T6" fmla="*/ 0 w 7257"/>
              <a:gd name="T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7" h="4320">
                <a:moveTo>
                  <a:pt x="0" y="0"/>
                </a:moveTo>
                <a:lnTo>
                  <a:pt x="0" y="4320"/>
                </a:lnTo>
                <a:lnTo>
                  <a:pt x="7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CA9A00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normAutofit/>
          </a:bodyPr>
          <a:lstStyle/>
          <a:p>
            <a:endParaRPr lang="zh-CN" altLang="en-US"/>
          </a:p>
        </p:txBody>
      </p:sp>
      <p:sp>
        <p:nvSpPr>
          <p:cNvPr id="37" name="图片占位符 3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278048" cy="6014339"/>
          </a:xfrm>
          <a:custGeom>
            <a:avLst/>
            <a:gdLst>
              <a:gd name="connsiteX0" fmla="*/ 0 w 8458536"/>
              <a:gd name="connsiteY0" fmla="*/ 0 h 4510754"/>
              <a:gd name="connsiteX1" fmla="*/ 8458536 w 8458536"/>
              <a:gd name="connsiteY1" fmla="*/ 0 h 4510754"/>
              <a:gd name="connsiteX2" fmla="*/ 0 w 8458536"/>
              <a:gd name="connsiteY2" fmla="*/ 4510754 h 451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8536" h="4510754">
                <a:moveTo>
                  <a:pt x="0" y="0"/>
                </a:moveTo>
                <a:lnTo>
                  <a:pt x="8458536" y="0"/>
                </a:lnTo>
                <a:lnTo>
                  <a:pt x="0" y="45107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55600" y="346962"/>
            <a:ext cx="3254253" cy="669321"/>
            <a:chOff x="5790440" y="175572"/>
            <a:chExt cx="3028946" cy="62298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440" y="185055"/>
              <a:ext cx="613498" cy="6134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8857" y="175572"/>
              <a:ext cx="2360529" cy="518165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 userDrawn="1"/>
        </p:nvCxnSpPr>
        <p:spPr>
          <a:xfrm>
            <a:off x="5599319" y="1016281"/>
            <a:ext cx="993367" cy="0"/>
          </a:xfrm>
          <a:prstGeom prst="line">
            <a:avLst/>
          </a:prstGeom>
          <a:ln w="63500">
            <a:solidFill>
              <a:srgbClr val="CA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2"/>
            <a:ext cx="12192000" cy="534572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1200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430"/>
            <a:ext cx="12192000" cy="534572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130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827064" y="20948"/>
            <a:ext cx="1008000" cy="1008000"/>
            <a:chOff x="10879818" y="68025"/>
            <a:chExt cx="1080000" cy="108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/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10648" y="47176"/>
            <a:ext cx="5262104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子宫内膜异位症与子宫腺肌病（第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版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87" y="6365765"/>
            <a:ext cx="2237047" cy="457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片占位符 23"/>
          <p:cNvSpPr>
            <a:spLocks noGrp="1"/>
          </p:cNvSpPr>
          <p:nvPr>
            <p:ph type="pic" sz="quarter" idx="19"/>
          </p:nvPr>
        </p:nvSpPr>
        <p:spPr>
          <a:xfrm>
            <a:off x="7915935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941391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7"/>
          </p:nvPr>
        </p:nvSpPr>
        <p:spPr>
          <a:xfrm>
            <a:off x="4428663" y="1780041"/>
            <a:ext cx="3321983" cy="3003176"/>
          </a:xfrm>
          <a:custGeom>
            <a:avLst/>
            <a:gdLst>
              <a:gd name="connsiteX0" fmla="*/ 2491487 w 2491487"/>
              <a:gd name="connsiteY0" fmla="*/ 2252382 h 2252382"/>
              <a:gd name="connsiteX1" fmla="*/ 0 w 2491487"/>
              <a:gd name="connsiteY1" fmla="*/ 2252382 h 2252382"/>
              <a:gd name="connsiteX2" fmla="*/ 0 w 2491487"/>
              <a:gd name="connsiteY2" fmla="*/ 0 h 2252382"/>
              <a:gd name="connsiteX3" fmla="*/ 2491487 w 2491487"/>
              <a:gd name="connsiteY3" fmla="*/ 0 h 22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2252382">
                <a:moveTo>
                  <a:pt x="2491487" y="2252382"/>
                </a:moveTo>
                <a:lnTo>
                  <a:pt x="0" y="2252382"/>
                </a:lnTo>
                <a:lnTo>
                  <a:pt x="0" y="0"/>
                </a:lnTo>
                <a:lnTo>
                  <a:pt x="2491487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3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片占位符 23"/>
          <p:cNvSpPr>
            <a:spLocks noGrp="1"/>
          </p:cNvSpPr>
          <p:nvPr>
            <p:ph type="pic" sz="quarter" idx="19"/>
          </p:nvPr>
        </p:nvSpPr>
        <p:spPr>
          <a:xfrm>
            <a:off x="7915935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941391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7"/>
          </p:nvPr>
        </p:nvSpPr>
        <p:spPr>
          <a:xfrm>
            <a:off x="4428663" y="1780041"/>
            <a:ext cx="3321983" cy="3003176"/>
          </a:xfrm>
          <a:custGeom>
            <a:avLst/>
            <a:gdLst>
              <a:gd name="connsiteX0" fmla="*/ 2491487 w 2491487"/>
              <a:gd name="connsiteY0" fmla="*/ 2252382 h 2252382"/>
              <a:gd name="connsiteX1" fmla="*/ 0 w 2491487"/>
              <a:gd name="connsiteY1" fmla="*/ 2252382 h 2252382"/>
              <a:gd name="connsiteX2" fmla="*/ 0 w 2491487"/>
              <a:gd name="connsiteY2" fmla="*/ 0 h 2252382"/>
              <a:gd name="connsiteX3" fmla="*/ 2491487 w 2491487"/>
              <a:gd name="connsiteY3" fmla="*/ 0 h 22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2252382">
                <a:moveTo>
                  <a:pt x="2491487" y="2252382"/>
                </a:moveTo>
                <a:lnTo>
                  <a:pt x="0" y="2252382"/>
                </a:lnTo>
                <a:lnTo>
                  <a:pt x="0" y="0"/>
                </a:lnTo>
                <a:lnTo>
                  <a:pt x="2491487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3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片占位符 23"/>
          <p:cNvSpPr>
            <a:spLocks noGrp="1"/>
          </p:cNvSpPr>
          <p:nvPr>
            <p:ph type="pic" sz="quarter" idx="19"/>
          </p:nvPr>
        </p:nvSpPr>
        <p:spPr>
          <a:xfrm>
            <a:off x="7915935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941391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7"/>
          </p:nvPr>
        </p:nvSpPr>
        <p:spPr>
          <a:xfrm>
            <a:off x="4428663" y="1780041"/>
            <a:ext cx="3321983" cy="3003176"/>
          </a:xfrm>
          <a:custGeom>
            <a:avLst/>
            <a:gdLst>
              <a:gd name="connsiteX0" fmla="*/ 2491487 w 2491487"/>
              <a:gd name="connsiteY0" fmla="*/ 2252382 h 2252382"/>
              <a:gd name="connsiteX1" fmla="*/ 0 w 2491487"/>
              <a:gd name="connsiteY1" fmla="*/ 2252382 h 2252382"/>
              <a:gd name="connsiteX2" fmla="*/ 0 w 2491487"/>
              <a:gd name="connsiteY2" fmla="*/ 0 h 2252382"/>
              <a:gd name="connsiteX3" fmla="*/ 2491487 w 2491487"/>
              <a:gd name="connsiteY3" fmla="*/ 0 h 22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2252382">
                <a:moveTo>
                  <a:pt x="2491487" y="2252382"/>
                </a:moveTo>
                <a:lnTo>
                  <a:pt x="0" y="2252382"/>
                </a:lnTo>
                <a:lnTo>
                  <a:pt x="0" y="0"/>
                </a:lnTo>
                <a:lnTo>
                  <a:pt x="2491487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图片占位符 39"/>
          <p:cNvSpPr>
            <a:spLocks noGrp="1"/>
          </p:cNvSpPr>
          <p:nvPr>
            <p:ph type="pic" sz="quarter" idx="15"/>
          </p:nvPr>
        </p:nvSpPr>
        <p:spPr>
          <a:xfrm>
            <a:off x="7080897" y="379017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图片占位符 36"/>
          <p:cNvSpPr>
            <a:spLocks noGrp="1"/>
          </p:cNvSpPr>
          <p:nvPr>
            <p:ph type="pic" sz="quarter" idx="14"/>
          </p:nvPr>
        </p:nvSpPr>
        <p:spPr>
          <a:xfrm>
            <a:off x="5298209" y="379017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3"/>
          </p:nvPr>
        </p:nvSpPr>
        <p:spPr>
          <a:xfrm>
            <a:off x="3627453" y="379017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2"/>
          </p:nvPr>
        </p:nvSpPr>
        <p:spPr>
          <a:xfrm>
            <a:off x="7103473" y="195669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1"/>
          </p:nvPr>
        </p:nvSpPr>
        <p:spPr>
          <a:xfrm>
            <a:off x="5320785" y="195669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3650033" y="1956697"/>
            <a:ext cx="1324651" cy="1324651"/>
          </a:xfrm>
          <a:custGeom>
            <a:avLst/>
            <a:gdLst>
              <a:gd name="connsiteX0" fmla="*/ 496744 w 993488"/>
              <a:gd name="connsiteY0" fmla="*/ 0 h 993488"/>
              <a:gd name="connsiteX1" fmla="*/ 993488 w 993488"/>
              <a:gd name="connsiteY1" fmla="*/ 496744 h 993488"/>
              <a:gd name="connsiteX2" fmla="*/ 496744 w 993488"/>
              <a:gd name="connsiteY2" fmla="*/ 993488 h 993488"/>
              <a:gd name="connsiteX3" fmla="*/ 0 w 993488"/>
              <a:gd name="connsiteY3" fmla="*/ 496744 h 99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488" h="993488">
                <a:moveTo>
                  <a:pt x="496744" y="0"/>
                </a:moveTo>
                <a:lnTo>
                  <a:pt x="993488" y="496744"/>
                </a:lnTo>
                <a:lnTo>
                  <a:pt x="496744" y="993488"/>
                </a:lnTo>
                <a:lnTo>
                  <a:pt x="0" y="496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图片占位符 27"/>
          <p:cNvSpPr>
            <a:spLocks noGrp="1"/>
          </p:cNvSpPr>
          <p:nvPr>
            <p:ph type="pic" sz="quarter" idx="17"/>
          </p:nvPr>
        </p:nvSpPr>
        <p:spPr>
          <a:xfrm flipH="1">
            <a:off x="1531525" y="1764774"/>
            <a:ext cx="1982424" cy="4276385"/>
          </a:xfrm>
          <a:custGeom>
            <a:avLst/>
            <a:gdLst>
              <a:gd name="connsiteX0" fmla="*/ 146838 w 1486818"/>
              <a:gd name="connsiteY0" fmla="*/ 0 h 3207289"/>
              <a:gd name="connsiteX1" fmla="*/ 1339980 w 1486818"/>
              <a:gd name="connsiteY1" fmla="*/ 0 h 3207289"/>
              <a:gd name="connsiteX2" fmla="*/ 1486818 w 1486818"/>
              <a:gd name="connsiteY2" fmla="*/ 146838 h 3207289"/>
              <a:gd name="connsiteX3" fmla="*/ 1486818 w 1486818"/>
              <a:gd name="connsiteY3" fmla="*/ 3060451 h 3207289"/>
              <a:gd name="connsiteX4" fmla="*/ 1339980 w 1486818"/>
              <a:gd name="connsiteY4" fmla="*/ 3207289 h 3207289"/>
              <a:gd name="connsiteX5" fmla="*/ 146838 w 1486818"/>
              <a:gd name="connsiteY5" fmla="*/ 3207289 h 3207289"/>
              <a:gd name="connsiteX6" fmla="*/ 0 w 1486818"/>
              <a:gd name="connsiteY6" fmla="*/ 3060451 h 3207289"/>
              <a:gd name="connsiteX7" fmla="*/ 0 w 1486818"/>
              <a:gd name="connsiteY7" fmla="*/ 146838 h 3207289"/>
              <a:gd name="connsiteX8" fmla="*/ 146838 w 1486818"/>
              <a:gd name="connsiteY8" fmla="*/ 0 h 32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818" h="3207289">
                <a:moveTo>
                  <a:pt x="146838" y="0"/>
                </a:moveTo>
                <a:lnTo>
                  <a:pt x="1339980" y="0"/>
                </a:lnTo>
                <a:cubicBezTo>
                  <a:pt x="1421077" y="0"/>
                  <a:pt x="1486818" y="65742"/>
                  <a:pt x="1486818" y="146838"/>
                </a:cubicBezTo>
                <a:lnTo>
                  <a:pt x="1486818" y="3060451"/>
                </a:lnTo>
                <a:cubicBezTo>
                  <a:pt x="1486818" y="3141547"/>
                  <a:pt x="1421077" y="3207289"/>
                  <a:pt x="1339980" y="3207289"/>
                </a:cubicBezTo>
                <a:lnTo>
                  <a:pt x="146838" y="3207289"/>
                </a:lnTo>
                <a:cubicBezTo>
                  <a:pt x="65742" y="3207289"/>
                  <a:pt x="0" y="3141547"/>
                  <a:pt x="0" y="3060451"/>
                </a:cubicBezTo>
                <a:lnTo>
                  <a:pt x="0" y="146838"/>
                </a:lnTo>
                <a:cubicBezTo>
                  <a:pt x="0" y="65742"/>
                  <a:pt x="65742" y="0"/>
                  <a:pt x="1468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îslïďe"/>
          <p:cNvSpPr/>
          <p:nvPr/>
        </p:nvSpPr>
        <p:spPr>
          <a:xfrm rot="5400000">
            <a:off x="6877818" y="1655087"/>
            <a:ext cx="595412" cy="72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A9A00"/>
          </a:solidFill>
          <a:ln w="9525">
            <a:noFill/>
            <a:round/>
          </a:ln>
        </p:spPr>
        <p:txBody>
          <a:bodyPr wrap="square" lIns="91436" tIns="45718" rIns="91436" bIns="45718" anchor="ctr">
            <a:normAutofit/>
          </a:bodyPr>
          <a:lstStyle/>
          <a:p>
            <a:pPr algn="ctr"/>
          </a:p>
        </p:txBody>
      </p:sp>
      <p:sp>
        <p:nvSpPr>
          <p:cNvPr id="8" name="íşḷîḑê"/>
          <p:cNvSpPr/>
          <p:nvPr/>
        </p:nvSpPr>
        <p:spPr>
          <a:xfrm rot="5400000">
            <a:off x="6350842" y="625595"/>
            <a:ext cx="664004" cy="72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44B74"/>
          </a:solidFill>
          <a:ln w="9525">
            <a:noFill/>
            <a:round/>
          </a:ln>
        </p:spPr>
        <p:txBody>
          <a:bodyPr wrap="square" lIns="91436" tIns="45718" rIns="91436" bIns="45718" anchor="ctr">
            <a:normAutofit/>
          </a:bodyPr>
          <a:lstStyle/>
          <a:p>
            <a:pPr algn="ctr"/>
          </a:p>
        </p:txBody>
      </p:sp>
      <p:sp>
        <p:nvSpPr>
          <p:cNvPr id="9" name="ï$liḑe"/>
          <p:cNvSpPr/>
          <p:nvPr/>
        </p:nvSpPr>
        <p:spPr>
          <a:xfrm rot="5400000">
            <a:off x="6005388" y="-438998"/>
            <a:ext cx="664005" cy="7297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A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anchor="ctr">
            <a:normAutofit/>
          </a:bodyPr>
          <a:lstStyle/>
          <a:p>
            <a:pPr algn="ctr"/>
          </a:p>
        </p:txBody>
      </p:sp>
      <p:sp>
        <p:nvSpPr>
          <p:cNvPr id="15" name="ïṧḻîḍè"/>
          <p:cNvSpPr/>
          <p:nvPr/>
        </p:nvSpPr>
        <p:spPr>
          <a:xfrm>
            <a:off x="3611049" y="2704167"/>
            <a:ext cx="36123" cy="499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endParaRPr sz="3200">
              <a:solidFill>
                <a:schemeClr val="accent1">
                  <a:hueOff val="-12342858"/>
                  <a:satOff val="-30410"/>
                  <a:lumOff val="4509"/>
                </a:schemeClr>
              </a:solidFill>
            </a:endParaRPr>
          </a:p>
        </p:txBody>
      </p:sp>
      <p:sp>
        <p:nvSpPr>
          <p:cNvPr id="16" name="iṡľíḋe"/>
          <p:cNvSpPr/>
          <p:nvPr/>
        </p:nvSpPr>
        <p:spPr>
          <a:xfrm>
            <a:off x="1395277" y="2268360"/>
            <a:ext cx="35331" cy="1047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10"/>
                    <a:lumOff val="4509"/>
                  </a:schemeClr>
                </a:solidFill>
              </a:defRPr>
            </a:pPr>
          </a:p>
        </p:txBody>
      </p:sp>
      <p:sp>
        <p:nvSpPr>
          <p:cNvPr id="17" name="i$lïḑe"/>
          <p:cNvSpPr/>
          <p:nvPr/>
        </p:nvSpPr>
        <p:spPr>
          <a:xfrm>
            <a:off x="1413585" y="1653994"/>
            <a:ext cx="2214515" cy="448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10"/>
                    <a:lumOff val="4509"/>
                  </a:schemeClr>
                </a:solidFill>
              </a:defRPr>
            </a:pPr>
          </a:p>
        </p:txBody>
      </p:sp>
      <p:sp>
        <p:nvSpPr>
          <p:cNvPr id="18" name="îsľîdê"/>
          <p:cNvSpPr/>
          <p:nvPr/>
        </p:nvSpPr>
        <p:spPr>
          <a:xfrm>
            <a:off x="1447195" y="1687740"/>
            <a:ext cx="2147423" cy="4420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10"/>
                    <a:lumOff val="4509"/>
                  </a:schemeClr>
                </a:solidFill>
              </a:defRPr>
            </a:pPr>
          </a:p>
        </p:txBody>
      </p:sp>
      <p:sp>
        <p:nvSpPr>
          <p:cNvPr id="19" name="íṥļiḍê"/>
          <p:cNvSpPr/>
          <p:nvPr/>
        </p:nvSpPr>
        <p:spPr>
          <a:xfrm>
            <a:off x="2721355" y="1798167"/>
            <a:ext cx="63303" cy="6330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10"/>
                    <a:lumOff val="4509"/>
                  </a:schemeClr>
                </a:solidFill>
              </a:defRPr>
            </a:pPr>
          </a:p>
        </p:txBody>
      </p:sp>
      <p:sp>
        <p:nvSpPr>
          <p:cNvPr id="20" name="ïşľídé"/>
          <p:cNvSpPr/>
          <p:nvPr/>
        </p:nvSpPr>
        <p:spPr>
          <a:xfrm>
            <a:off x="2383761" y="1810774"/>
            <a:ext cx="270507" cy="38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>
              <a:defRPr sz="3200">
                <a:solidFill>
                  <a:schemeClr val="accent1">
                    <a:hueOff val="-12342858"/>
                    <a:satOff val="-30410"/>
                    <a:lumOff val="4509"/>
                  </a:schemeClr>
                </a:solidFill>
              </a:defRPr>
            </a:pP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47004" y="1553001"/>
            <a:ext cx="4530144" cy="4807717"/>
          </a:xfrm>
          <a:custGeom>
            <a:avLst/>
            <a:gdLst>
              <a:gd name="connsiteX0" fmla="*/ 0 w 3536179"/>
              <a:gd name="connsiteY0" fmla="*/ 0 h 3752850"/>
              <a:gd name="connsiteX1" fmla="*/ 3536179 w 3536179"/>
              <a:gd name="connsiteY1" fmla="*/ 0 h 3752850"/>
              <a:gd name="connsiteX2" fmla="*/ 3536179 w 3536179"/>
              <a:gd name="connsiteY2" fmla="*/ 3752850 h 3752850"/>
              <a:gd name="connsiteX3" fmla="*/ 0 w 3536179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179" h="3752850">
                <a:moveTo>
                  <a:pt x="0" y="0"/>
                </a:moveTo>
                <a:lnTo>
                  <a:pt x="3536179" y="0"/>
                </a:lnTo>
                <a:lnTo>
                  <a:pt x="3536179" y="3752850"/>
                </a:lnTo>
                <a:lnTo>
                  <a:pt x="0" y="3752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355600" y="346962"/>
            <a:ext cx="3254253" cy="669321"/>
            <a:chOff x="5790440" y="175572"/>
            <a:chExt cx="3028946" cy="62298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440" y="185055"/>
              <a:ext cx="613498" cy="61349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8857" y="175572"/>
              <a:ext cx="2360529" cy="518165"/>
            </a:xfrm>
            <a:prstGeom prst="rect">
              <a:avLst/>
            </a:prstGeom>
          </p:spPr>
        </p:pic>
      </p:grpSp>
      <p:sp>
        <p:nvSpPr>
          <p:cNvPr id="16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片占位符 23"/>
          <p:cNvSpPr>
            <a:spLocks noGrp="1"/>
          </p:cNvSpPr>
          <p:nvPr>
            <p:ph type="pic" sz="quarter" idx="19"/>
          </p:nvPr>
        </p:nvSpPr>
        <p:spPr>
          <a:xfrm>
            <a:off x="7915935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941391" y="2159550"/>
            <a:ext cx="3321983" cy="2623671"/>
          </a:xfrm>
          <a:custGeom>
            <a:avLst/>
            <a:gdLst>
              <a:gd name="connsiteX0" fmla="*/ 0 w 2491487"/>
              <a:gd name="connsiteY0" fmla="*/ 0 h 1967753"/>
              <a:gd name="connsiteX1" fmla="*/ 2491487 w 2491487"/>
              <a:gd name="connsiteY1" fmla="*/ 0 h 1967753"/>
              <a:gd name="connsiteX2" fmla="*/ 2491487 w 2491487"/>
              <a:gd name="connsiteY2" fmla="*/ 1967753 h 1967753"/>
              <a:gd name="connsiteX3" fmla="*/ 0 w 2491487"/>
              <a:gd name="connsiteY3" fmla="*/ 1967753 h 19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1967753">
                <a:moveTo>
                  <a:pt x="0" y="0"/>
                </a:moveTo>
                <a:lnTo>
                  <a:pt x="2491487" y="0"/>
                </a:lnTo>
                <a:lnTo>
                  <a:pt x="2491487" y="1967753"/>
                </a:lnTo>
                <a:lnTo>
                  <a:pt x="0" y="19677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7"/>
          </p:nvPr>
        </p:nvSpPr>
        <p:spPr>
          <a:xfrm>
            <a:off x="4428663" y="1780041"/>
            <a:ext cx="3321983" cy="3003176"/>
          </a:xfrm>
          <a:custGeom>
            <a:avLst/>
            <a:gdLst>
              <a:gd name="connsiteX0" fmla="*/ 2491487 w 2491487"/>
              <a:gd name="connsiteY0" fmla="*/ 2252382 h 2252382"/>
              <a:gd name="connsiteX1" fmla="*/ 0 w 2491487"/>
              <a:gd name="connsiteY1" fmla="*/ 2252382 h 2252382"/>
              <a:gd name="connsiteX2" fmla="*/ 0 w 2491487"/>
              <a:gd name="connsiteY2" fmla="*/ 0 h 2252382"/>
              <a:gd name="connsiteX3" fmla="*/ 2491487 w 2491487"/>
              <a:gd name="connsiteY3" fmla="*/ 0 h 225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1487" h="2252382">
                <a:moveTo>
                  <a:pt x="2491487" y="2252382"/>
                </a:moveTo>
                <a:lnTo>
                  <a:pt x="0" y="2252382"/>
                </a:lnTo>
                <a:lnTo>
                  <a:pt x="0" y="0"/>
                </a:lnTo>
                <a:lnTo>
                  <a:pt x="2491487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3068111" y="277284"/>
            <a:ext cx="6055783" cy="62638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00" b="1">
                <a:solidFill>
                  <a:srgbClr val="244B7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/>
        </p:nvGrpSpPr>
        <p:grpSpPr>
          <a:xfrm>
            <a:off x="0" y="6515062"/>
            <a:ext cx="12192000" cy="363657"/>
            <a:chOff x="0" y="4878020"/>
            <a:chExt cx="9144000" cy="272742"/>
          </a:xfrm>
        </p:grpSpPr>
        <p:sp>
          <p:nvSpPr>
            <p:cNvPr id="29" name="矩形 28"/>
            <p:cNvSpPr/>
            <p:nvPr/>
          </p:nvSpPr>
          <p:spPr>
            <a:xfrm>
              <a:off x="0" y="5096762"/>
              <a:ext cx="9144000" cy="540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672388" y="4878020"/>
              <a:ext cx="1471610" cy="265477"/>
              <a:chOff x="7626745" y="4788526"/>
              <a:chExt cx="1517259" cy="354974"/>
            </a:xfrm>
          </p:grpSpPr>
          <p:sp>
            <p:nvSpPr>
              <p:cNvPr id="32" name="任意多边形: 形状 11"/>
              <p:cNvSpPr/>
              <p:nvPr/>
            </p:nvSpPr>
            <p:spPr>
              <a:xfrm>
                <a:off x="7789128" y="4946572"/>
                <a:ext cx="1354876" cy="196928"/>
              </a:xfrm>
              <a:custGeom>
                <a:avLst/>
                <a:gdLst>
                  <a:gd name="connsiteX0" fmla="*/ 119369 w 2709739"/>
                  <a:gd name="connsiteY0" fmla="*/ 0 h 196927"/>
                  <a:gd name="connsiteX1" fmla="*/ 2709739 w 2709739"/>
                  <a:gd name="connsiteY1" fmla="*/ 0 h 196927"/>
                  <a:gd name="connsiteX2" fmla="*/ 2709739 w 2709739"/>
                  <a:gd name="connsiteY2" fmla="*/ 196927 h 196927"/>
                  <a:gd name="connsiteX3" fmla="*/ 0 w 2709739"/>
                  <a:gd name="connsiteY3" fmla="*/ 196927 h 19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9739" h="196927">
                    <a:moveTo>
                      <a:pt x="119369" y="0"/>
                    </a:moveTo>
                    <a:lnTo>
                      <a:pt x="2709739" y="0"/>
                    </a:lnTo>
                    <a:lnTo>
                      <a:pt x="2709739" y="196927"/>
                    </a:lnTo>
                    <a:lnTo>
                      <a:pt x="0" y="196927"/>
                    </a:lnTo>
                    <a:close/>
                  </a:path>
                </a:pathLst>
              </a:custGeom>
              <a:solidFill>
                <a:srgbClr val="00B4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12"/>
              <p:cNvSpPr/>
              <p:nvPr/>
            </p:nvSpPr>
            <p:spPr>
              <a:xfrm>
                <a:off x="7626745" y="4788526"/>
                <a:ext cx="1517255" cy="354972"/>
              </a:xfrm>
              <a:custGeom>
                <a:avLst/>
                <a:gdLst>
                  <a:gd name="connsiteX0" fmla="*/ 213186 w 2608765"/>
                  <a:gd name="connsiteY0" fmla="*/ 0 h 351699"/>
                  <a:gd name="connsiteX1" fmla="*/ 2608765 w 2608765"/>
                  <a:gd name="connsiteY1" fmla="*/ 0 h 351699"/>
                  <a:gd name="connsiteX2" fmla="*/ 2608765 w 2608765"/>
                  <a:gd name="connsiteY2" fmla="*/ 351699 h 351699"/>
                  <a:gd name="connsiteX3" fmla="*/ 0 w 2608765"/>
                  <a:gd name="connsiteY3" fmla="*/ 351699 h 35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8765" h="351699">
                    <a:moveTo>
                      <a:pt x="213186" y="0"/>
                    </a:moveTo>
                    <a:lnTo>
                      <a:pt x="2608765" y="0"/>
                    </a:lnTo>
                    <a:lnTo>
                      <a:pt x="2608765" y="351699"/>
                    </a:lnTo>
                    <a:lnTo>
                      <a:pt x="0" y="35169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5" name="Picture 3" descr="C:\Users\Administrator\Desktop\软件\西咸新区中心医院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96" y="653003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工作\工作文件\工作未分类\医院工作文件夹\191008医院桌面\常用word模板\微信图片_20240425092828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/>
          <a:stretch>
            <a:fillRect/>
          </a:stretch>
        </p:blipFill>
        <p:spPr bwMode="auto">
          <a:xfrm>
            <a:off x="10703961" y="6507411"/>
            <a:ext cx="1428312" cy="3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6270-C0DE-46A5-A374-8F10114384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62A3-D7A0-42FE-80C1-746913591E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5776" y="1915644"/>
            <a:ext cx="3178103" cy="10156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dist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1088" y="3262913"/>
            <a:ext cx="3072791" cy="830997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algn="dist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英文名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 descr="E:\工作\工作文件\工作未分类\医院工作文件夹\191008医院桌面\常用word模板\微信图片_20240425092828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8" y="187944"/>
            <a:ext cx="4203584" cy="8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任意多边形: 形状 35"/>
          <p:cNvSpPr/>
          <p:nvPr/>
        </p:nvSpPr>
        <p:spPr>
          <a:xfrm>
            <a:off x="6172200" y="1528760"/>
            <a:ext cx="6019800" cy="5329239"/>
          </a:xfrm>
          <a:custGeom>
            <a:avLst/>
            <a:gdLst>
              <a:gd name="connsiteX0" fmla="*/ 2015971 w 4514850"/>
              <a:gd name="connsiteY0" fmla="*/ 0 h 3996929"/>
              <a:gd name="connsiteX1" fmla="*/ 4514850 w 4514850"/>
              <a:gd name="connsiteY1" fmla="*/ 0 h 3996929"/>
              <a:gd name="connsiteX2" fmla="*/ 4514850 w 4514850"/>
              <a:gd name="connsiteY2" fmla="*/ 1586304 h 3996929"/>
              <a:gd name="connsiteX3" fmla="*/ 3298979 w 4514850"/>
              <a:gd name="connsiteY3" fmla="*/ 3996929 h 3996929"/>
              <a:gd name="connsiteX4" fmla="*/ 0 w 4514850"/>
              <a:gd name="connsiteY4" fmla="*/ 3996929 h 399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3996929">
                <a:moveTo>
                  <a:pt x="2015971" y="0"/>
                </a:moveTo>
                <a:lnTo>
                  <a:pt x="4514850" y="0"/>
                </a:lnTo>
                <a:lnTo>
                  <a:pt x="4514850" y="1586304"/>
                </a:lnTo>
                <a:lnTo>
                  <a:pt x="3298979" y="3996929"/>
                </a:lnTo>
                <a:lnTo>
                  <a:pt x="0" y="3996929"/>
                </a:lnTo>
                <a:close/>
              </a:path>
            </a:pathLst>
          </a:custGeom>
          <a:solidFill>
            <a:srgbClr val="025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852247" y="1168402"/>
            <a:ext cx="493373" cy="378132"/>
          </a:xfrm>
          <a:prstGeom prst="triangle">
            <a:avLst>
              <a:gd name="adj" fmla="val 39583"/>
            </a:avLst>
          </a:prstGeom>
          <a:solidFill>
            <a:srgbClr val="01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39501" y="1528761"/>
            <a:ext cx="6367976" cy="3965267"/>
            <a:chOff x="4379626" y="1146570"/>
            <a:chExt cx="4775982" cy="2973950"/>
          </a:xfrm>
        </p:grpSpPr>
        <p:pic>
          <p:nvPicPr>
            <p:cNvPr id="17" name="Picture 2" descr="E:\工作\工作文件\2020年工作\完成任务\王牌专业展播PPT\新院照片\全景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5" t="9645"/>
            <a:stretch>
              <a:fillRect/>
            </a:stretch>
          </p:blipFill>
          <p:spPr bwMode="auto">
            <a:xfrm>
              <a:off x="7009214" y="1146570"/>
              <a:ext cx="2146394" cy="297395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E:\工作\工作文件\2020年工作\完成任务\王牌专业展播PPT\新院照片\全景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9645"/>
            <a:stretch>
              <a:fillRect/>
            </a:stretch>
          </p:blipFill>
          <p:spPr bwMode="auto">
            <a:xfrm>
              <a:off x="4379626" y="1146570"/>
              <a:ext cx="4764374" cy="2973950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任意多边形: 形状 38"/>
          <p:cNvSpPr/>
          <p:nvPr/>
        </p:nvSpPr>
        <p:spPr>
          <a:xfrm flipH="1">
            <a:off x="9055102" y="1168402"/>
            <a:ext cx="3136900" cy="3960481"/>
          </a:xfrm>
          <a:custGeom>
            <a:avLst/>
            <a:gdLst>
              <a:gd name="connsiteX0" fmla="*/ 2352675 w 2352675"/>
              <a:gd name="connsiteY0" fmla="*/ 0 h 2970361"/>
              <a:gd name="connsiteX1" fmla="*/ 1232599 w 2352675"/>
              <a:gd name="connsiteY1" fmla="*/ 0 h 2970361"/>
              <a:gd name="connsiteX2" fmla="*/ 0 w 2352675"/>
              <a:gd name="connsiteY2" fmla="*/ 1556214 h 2970361"/>
              <a:gd name="connsiteX3" fmla="*/ 0 w 2352675"/>
              <a:gd name="connsiteY3" fmla="*/ 2970361 h 29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970361">
                <a:moveTo>
                  <a:pt x="2352675" y="0"/>
                </a:moveTo>
                <a:lnTo>
                  <a:pt x="1232599" y="0"/>
                </a:lnTo>
                <a:lnTo>
                  <a:pt x="0" y="1556214"/>
                </a:lnTo>
                <a:lnTo>
                  <a:pt x="0" y="2970361"/>
                </a:lnTo>
                <a:close/>
              </a:path>
            </a:pathLst>
          </a:custGeom>
          <a:solidFill>
            <a:srgbClr val="0254A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20019" y="4534685"/>
            <a:ext cx="2929616" cy="617369"/>
            <a:chOff x="1094187" y="3021181"/>
            <a:chExt cx="2197212" cy="328801"/>
          </a:xfrm>
        </p:grpSpPr>
        <p:sp>
          <p:nvSpPr>
            <p:cNvPr id="23" name="矩形: 圆角 60"/>
            <p:cNvSpPr/>
            <p:nvPr/>
          </p:nvSpPr>
          <p:spPr>
            <a:xfrm>
              <a:off x="1094187" y="3021181"/>
              <a:ext cx="2197212" cy="328801"/>
            </a:xfrm>
            <a:prstGeom prst="roundRect">
              <a:avLst>
                <a:gd name="adj" fmla="val 50000"/>
              </a:avLst>
            </a:prstGeom>
            <a:solidFill>
              <a:srgbClr val="025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文本框 61"/>
            <p:cNvSpPr txBox="1"/>
            <p:nvPr/>
          </p:nvSpPr>
          <p:spPr>
            <a:xfrm>
              <a:off x="1380000" y="3065376"/>
              <a:ext cx="1753896" cy="24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主讲人：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01088" y="5494028"/>
            <a:ext cx="3101704" cy="49244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609600"/>
            <a:r>
              <a:rPr lang="en-US" altLang="zh-CN" sz="2400" dirty="0" smtClean="0">
                <a:solidFill>
                  <a:prstClr val="black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2024·</a:t>
            </a:r>
            <a:r>
              <a:rPr lang="zh-CN" altLang="en-US" sz="2400" dirty="0">
                <a:solidFill>
                  <a:prstClr val="black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西咸新区</a:t>
            </a:r>
            <a:r>
              <a:rPr lang="en-US" altLang="zh-CN" sz="2400" dirty="0">
                <a:solidFill>
                  <a:prstClr val="black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咸阳</a:t>
            </a:r>
            <a:endParaRPr lang="zh-CN" altLang="en-US" sz="2400" dirty="0">
              <a:solidFill>
                <a:prstClr val="black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2701" y="190500"/>
            <a:ext cx="39370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0999" y="190500"/>
            <a:ext cx="180000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044469" y="190500"/>
            <a:ext cx="19685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2165" y="217608"/>
            <a:ext cx="11393469" cy="643890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教学目标及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要求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6437" y="2092381"/>
            <a:ext cx="594072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一级（微软雅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黑，加粗，字号</a:t>
            </a:r>
            <a:r>
              <a:rPr lang="en-US" altLang="zh-CN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b="1" spc="16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96437" y="2940727"/>
            <a:ext cx="487183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spcAft>
                <a:spcPts val="800"/>
              </a:spcAft>
              <a:buSzPct val="100000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二级（微软雅黑，加粗，字号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endParaRPr lang="en-US" altLang="zh-CN" sz="2400" spc="18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6437" y="3733129"/>
            <a:ext cx="5323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正文（微软雅黑，字号</a:t>
            </a:r>
            <a:r>
              <a:rPr lang="en-US" altLang="zh-CN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，有无加粗均可）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87" y="1286778"/>
            <a:ext cx="3221387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建议字体、字号：</a:t>
            </a:r>
            <a:endParaRPr lang="zh-CN" altLang="en-US" sz="2800" b="1" spc="16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1" y="190500"/>
            <a:ext cx="39370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0999" y="190500"/>
            <a:ext cx="180000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044469" y="190500"/>
            <a:ext cx="19685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51000" y="217608"/>
            <a:ext cx="11393469" cy="643890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教学重难点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96437" y="2092381"/>
            <a:ext cx="594072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一级（微软雅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黑，加粗，字号</a:t>
            </a:r>
            <a:r>
              <a:rPr lang="en-US" altLang="zh-CN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b="1" spc="16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96437" y="2940727"/>
            <a:ext cx="487183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spcAft>
                <a:spcPts val="800"/>
              </a:spcAft>
              <a:buSzPct val="100000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二级（微软雅黑，加粗，字号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endParaRPr lang="en-US" altLang="zh-CN" sz="2400" spc="18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96437" y="3733129"/>
            <a:ext cx="5323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正文（微软雅黑，字号</a:t>
            </a:r>
            <a:r>
              <a:rPr lang="en-US" altLang="zh-CN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，有无加粗均可）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5987" y="1286778"/>
            <a:ext cx="3221387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建议字体、字号：</a:t>
            </a:r>
            <a:endParaRPr lang="zh-CN" altLang="en-US" sz="2800" b="1" spc="16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1" y="190500"/>
            <a:ext cx="39370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0999" y="190500"/>
            <a:ext cx="180000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044469" y="190500"/>
            <a:ext cx="19685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51000" y="217608"/>
            <a:ext cx="11393469" cy="643890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教学过程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96437" y="2092381"/>
            <a:ext cx="594072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一级（微软雅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黑，加粗，字号</a:t>
            </a:r>
            <a:r>
              <a:rPr lang="en-US" altLang="zh-CN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2800" b="1" spc="16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b="1" spc="16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96437" y="2940727"/>
            <a:ext cx="487183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spcAft>
                <a:spcPts val="800"/>
              </a:spcAft>
              <a:buSzPct val="100000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二级（微软雅黑，加粗，字号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endParaRPr lang="en-US" altLang="zh-CN" sz="2400" spc="18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96437" y="3733129"/>
            <a:ext cx="5323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正文（微软雅黑，字号</a:t>
            </a:r>
            <a:r>
              <a:rPr lang="en-US" altLang="zh-CN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spc="8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，有无加粗均可）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5987" y="1286778"/>
            <a:ext cx="3221387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SzPct val="100000"/>
            </a:pPr>
            <a:r>
              <a:rPr lang="zh-CN" altLang="en-US" sz="2800" b="1" spc="16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建议字体、字号：</a:t>
            </a:r>
            <a:endParaRPr lang="zh-CN" altLang="en-US" sz="2800" b="1" spc="16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2701" y="190500"/>
            <a:ext cx="39370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70999" y="190500"/>
            <a:ext cx="180000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044469" y="190500"/>
            <a:ext cx="19685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42165" y="217608"/>
            <a:ext cx="11393469" cy="646331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2701" y="190500"/>
            <a:ext cx="39370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70999" y="190500"/>
            <a:ext cx="180000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2044469" y="190500"/>
            <a:ext cx="196851" cy="660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42165" y="217608"/>
            <a:ext cx="11393469" cy="646331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6be72742-e4f6-4818-b01f-fbd178d65f37"/>
  <p:tag name="COMMONDATA" val="eyJoZGlkIjoiYjZmMzI3YmJkY2I5NmNkZDNiNzNjYTMwNjMzNTIwZDkifQ=="/>
  <p:tag name="commondata" val="eyJoZGlkIjoiODZhODg1NmFjZGUxOWRmYTQwYzg4OWVmMzc5OGY2OG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lang="en-US" altLang="zh-CN" sz="18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WPS 演示</Application>
  <PresentationFormat>自定义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Black</vt:lpstr>
      <vt:lpstr>方正小标宋简体</vt:lpstr>
      <vt:lpstr>黑体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袁海</cp:lastModifiedBy>
  <cp:revision>224</cp:revision>
  <dcterms:created xsi:type="dcterms:W3CDTF">2019-07-22T02:15:00Z</dcterms:created>
  <dcterms:modified xsi:type="dcterms:W3CDTF">2024-09-25T02:57:17Z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04E50B9CAE744A9CA0322B60578BC679</vt:lpwstr>
  </property>
</Properties>
</file>